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Bungee" panose="020B0604020202020204" charset="0"/>
      <p:regular r:id="rId3"/>
    </p:embeddedFont>
    <p:embeddedFont>
      <p:font typeface="DejaVu Serif 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87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0" y="2089164"/>
            <a:ext cx="6705600" cy="4616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</a:pPr>
            <a:r>
              <a:rPr lang="en-US" sz="2800" b="1" dirty="0">
                <a:solidFill>
                  <a:srgbClr val="118111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LIÊN ĐỘI THCS PHÚ MỸ HƯNG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219200" y="3872079"/>
            <a:ext cx="16496943" cy="35206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1043"/>
              </a:lnSpc>
            </a:pPr>
            <a:r>
              <a:rPr lang="en-US" sz="7888" dirty="0">
                <a:solidFill>
                  <a:srgbClr val="D5101C"/>
                </a:solidFill>
                <a:latin typeface="Bungee"/>
                <a:ea typeface="Bungee"/>
                <a:cs typeface="Bungee"/>
                <a:sym typeface="Bungee"/>
              </a:rPr>
              <a:t>ĐẠI HỘI CHÁU NGOAN BÁC HỒ</a:t>
            </a:r>
          </a:p>
          <a:p>
            <a:pPr algn="ctr">
              <a:lnSpc>
                <a:spcPts val="8462"/>
              </a:lnSpc>
            </a:pPr>
            <a:r>
              <a:rPr lang="en-US" sz="6044" dirty="0">
                <a:solidFill>
                  <a:srgbClr val="118111"/>
                </a:solidFill>
                <a:latin typeface="Bungee"/>
                <a:ea typeface="Bungee"/>
                <a:cs typeface="Bungee"/>
                <a:sym typeface="Bungee"/>
              </a:rPr>
              <a:t>LIÊN ĐỘI THCS PHÚ MỸ HƯNG</a:t>
            </a:r>
          </a:p>
          <a:p>
            <a:pPr algn="ctr">
              <a:lnSpc>
                <a:spcPts val="7202"/>
              </a:lnSpc>
            </a:pPr>
            <a:r>
              <a:rPr lang="en-US" sz="5144" dirty="0">
                <a:solidFill>
                  <a:srgbClr val="3174A3"/>
                </a:solidFill>
                <a:latin typeface="Bungee"/>
                <a:ea typeface="Bungee"/>
                <a:cs typeface="Bungee"/>
                <a:sym typeface="Bungee"/>
              </a:rPr>
              <a:t>NĂM HỌC 2024-2025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783937" y="7392736"/>
            <a:ext cx="13504063" cy="6794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 b="1" dirty="0" err="1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Củ</a:t>
            </a:r>
            <a:r>
              <a:rPr lang="en-US" sz="3999" b="1" dirty="0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 Chi, </a:t>
            </a:r>
            <a:r>
              <a:rPr lang="en-US" sz="3999" b="1" dirty="0" err="1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ngày</a:t>
            </a:r>
            <a:r>
              <a:rPr lang="en-US" sz="3999" b="1" dirty="0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 31 </a:t>
            </a:r>
            <a:r>
              <a:rPr lang="en-US" sz="3999" b="1" dirty="0" err="1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tháng</a:t>
            </a:r>
            <a:r>
              <a:rPr lang="en-US" sz="3999" b="1" dirty="0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 3 </a:t>
            </a:r>
            <a:r>
              <a:rPr lang="en-US" sz="3999" b="1" dirty="0" err="1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năm</a:t>
            </a:r>
            <a:r>
              <a:rPr lang="en-US" sz="3999" b="1" dirty="0">
                <a:solidFill>
                  <a:srgbClr val="000000"/>
                </a:solidFill>
                <a:latin typeface="DejaVu Serif Bold"/>
                <a:ea typeface="DejaVu Serif Bold"/>
                <a:cs typeface="DejaVu Serif Bold"/>
                <a:sym typeface="DejaVu Serif Bold"/>
              </a:rPr>
              <a:t>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Bungee</vt:lpstr>
      <vt:lpstr>DejaVu Serif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LIÊN ĐỘI THCS PHÚ MỸ HƯNG</dc:title>
  <dc:creator>DELL</dc:creator>
  <cp:lastModifiedBy>NGUYỄN THỊ DIỆU LIÊN - THCS PHÚ MỸ HƯNG</cp:lastModifiedBy>
  <cp:revision>5</cp:revision>
  <dcterms:created xsi:type="dcterms:W3CDTF">2006-08-16T00:00:00Z</dcterms:created>
  <dcterms:modified xsi:type="dcterms:W3CDTF">2025-03-30T13:39:29Z</dcterms:modified>
  <dc:identifier>DAGjBgGEdiE</dc:identifier>
</cp:coreProperties>
</file>